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578BD-E242-7C10-2A80-C2AD5609E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BCFEBA-62D3-1764-13AD-232B76712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B56D3D-336E-CE87-A379-67691252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D93E3A-4684-3DC5-CE13-AF58D9E3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44D63A-A40F-797D-72FE-B1DE3C86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1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E6166B-F643-1189-82EB-2D1C7308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A36B60-D85D-5E68-3B87-813579CB9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50BEE-3688-170C-F368-DCE4C63A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5910DF-D243-6C54-B7D0-51CDCAE8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CD6159-AF14-8512-DAC4-3691E244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42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5B638EC-9135-7F59-9D30-5222C9FA8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95892A-BF42-7DF5-7198-4D890B835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B9D56B-626A-16BC-12F0-687B2B31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AB3B27-FEB3-C301-18E9-239D921E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350A1B-13C2-F9E9-4946-62643BF0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43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265F6-1B42-642F-1831-519E79FD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274B60-4D1E-3AEA-FA06-E5739E894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3110B1-8939-9E34-2F32-BE9C14E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A917E0-ABFB-E7A3-E075-F33926F0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456379-3933-CCED-4140-8DA094D8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60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C3D3B-69A3-FAA1-F8C3-9AD7CB85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974DB5-FC4C-5F7C-6624-E5689DF5B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7C3AF9-928E-5BAE-88A0-701A094E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3B9F7-F3C8-CB08-5262-2362B17F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A3D10-68FC-BBEC-B832-45F7B7EA8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55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C468C9-D89A-AD8F-E888-71E5FFFB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9A245D-B3CE-6823-821C-FF310F684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C5CFA7-A59A-736D-CA19-0A8FA1A99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89D3D2-4186-08A5-6F16-77308390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516DE1-E92D-41F3-BE61-C2F2205C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5372D7-493C-6A91-9268-FB260094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51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8FC2D-AB1D-9237-133B-7C8B8D7F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613053-F459-D88C-468F-61802A15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312D39-9F24-44B1-3961-CE8292F75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619C30F-3900-ADBB-4B9C-2E990DE41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BD5E9B-AE7B-EFA0-AFD5-F109CE22B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612AD21-A2AE-F3F6-8283-C85BAECC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E821CCF-2ACE-EB82-9992-224E9A4EC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9967A91-91ED-15E4-B06F-4EC8F8AA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5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82D383-4C25-B1C1-4585-F91961D0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EA2DEA-0FAA-6500-F254-E9A90503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4DAAB3-1A52-E115-F5B8-1055E2ED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8D94C9-BB03-1A74-ED57-EB2644B2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01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D11D0D-09C0-AB3F-D3A7-C6C29A2E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F48D49C-4248-7A24-37AF-6A760AD1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E70D6E-1337-293D-11DD-6EF93CE1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44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8DF363-D70F-A7F9-665A-01942B609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44B81D-E665-C6C9-F68A-05E45579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C8B1BA-CE9C-ACB1-125F-3EFFC6FB1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4A4732-003D-31C8-801E-DE06D407D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56ABF8-C262-F40E-BBF5-C4B8399E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DE94AA-0B0F-41A8-03B8-9AC51D3D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44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88269-2D55-3104-5C22-7B3D7601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A3908D-57A9-FBAC-B3FA-B492EE52C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60C756-54C9-7D64-2D86-98B54B0B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B179C1-DD58-2942-7BE8-B3DB5362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CB3469-F97B-B60F-AE75-E7DBE13F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DC608E-B6B9-9B96-ADC1-B7971F17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86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D508B61-138D-1650-010D-AE834D60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D51971-5645-415E-5540-5E8EA65E4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9877BB-752A-E412-E263-804CEF498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23DAE-9BE1-4D89-A303-582329382CB6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A389D1-913C-0169-D85D-465E0A22F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6450CF-B5D8-5623-818D-0F67B655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0DF5-D1F6-4252-BDD6-4954BA6E55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86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getto 5">
            <a:hlinkClick r:id="" action="ppaction://ole?verb=0"/>
            <a:extLst>
              <a:ext uri="{FF2B5EF4-FFF2-40B4-BE49-F238E27FC236}">
                <a16:creationId xmlns:a16="http://schemas.microsoft.com/office/drawing/2014/main" id="{786E4836-072F-225C-CA35-B7BB9C686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927929"/>
              </p:ext>
            </p:extLst>
          </p:nvPr>
        </p:nvGraphicFramePr>
        <p:xfrm>
          <a:off x="-1" y="0"/>
          <a:ext cx="3513747" cy="4129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800639" imgH="6400868" progId="PowerPoint.Show.12">
                  <p:embed/>
                </p:oleObj>
              </mc:Choice>
              <mc:Fallback>
                <p:oleObj name="Presentation" r:id="rId2" imgW="4800639" imgH="640086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3513747" cy="4129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B6C02467-15E9-4C13-7A67-DFBB27950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31" y="1009250"/>
            <a:ext cx="4832073" cy="58487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FF5F096-EE3C-67F3-CAED-91738CEA6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56" y="3428999"/>
            <a:ext cx="1584916" cy="34290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E549EC2-E90A-F099-C416-FDF2DE1A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674" y="3254442"/>
            <a:ext cx="1665598" cy="36035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DE6D37C-1B26-D4BD-9402-4A1B0AA52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499"/>
            <a:ext cx="3258967" cy="1506325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A4E5E850-1617-57AC-8513-F12C28A867C2}"/>
              </a:ext>
            </a:extLst>
          </p:cNvPr>
          <p:cNvSpPr/>
          <p:nvPr/>
        </p:nvSpPr>
        <p:spPr>
          <a:xfrm rot="1172203">
            <a:off x="4921194" y="1059937"/>
            <a:ext cx="729336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Ambasciatori in libreria</a:t>
            </a:r>
          </a:p>
          <a:p>
            <a:pPr algn="ctr"/>
            <a:r>
              <a:rPr lang="it-IT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CLASSE 4° A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BCF2BE0-1C3C-F9C3-5623-198AFFF97057}"/>
              </a:ext>
            </a:extLst>
          </p:cNvPr>
          <p:cNvSpPr txBox="1"/>
          <p:nvPr/>
        </p:nvSpPr>
        <p:spPr>
          <a:xfrm>
            <a:off x="0" y="4169664"/>
            <a:ext cx="3513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L’omaggio e il nostro GRAZIE  a tutti coloro che hanno acquistato i libri per la </a:t>
            </a:r>
            <a:r>
              <a:rPr lang="it-IT"/>
              <a:t>scuola MUNARI!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7093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Presentation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Cecili</dc:creator>
  <cp:lastModifiedBy>Rita Cecili</cp:lastModifiedBy>
  <cp:revision>4</cp:revision>
  <dcterms:created xsi:type="dcterms:W3CDTF">2024-02-20T18:56:13Z</dcterms:created>
  <dcterms:modified xsi:type="dcterms:W3CDTF">2024-02-27T22:13:58Z</dcterms:modified>
</cp:coreProperties>
</file>