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2F5402-FA75-46F7-8727-396D259E59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97EA1A4-4F65-4E7E-9F92-E49DD9D04F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080A3F-27B1-440B-9414-DAC039593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0A21-E504-43FC-903C-796D98FB273A}" type="datetimeFigureOut">
              <a:rPr lang="it-IT" smtClean="0"/>
              <a:t>06/03/2022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6CFED1-14A2-432F-B8F4-6C99641A7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FA0755-9162-4F9A-B880-C8AB6923D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BFCF-0410-43EC-BB75-94448F1B34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866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EF9FED-40EE-4903-88B5-D84E128CD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C6C6B55-5A56-40B5-8E4D-AC6FF54D3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393EFE-E6E2-483A-9CC8-84DB44AEB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0A21-E504-43FC-903C-796D98FB273A}" type="datetimeFigureOut">
              <a:rPr lang="it-IT" smtClean="0"/>
              <a:t>06/03/2022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D82409B-DC38-4C54-ADBE-03FFCF911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906C6F-E3FC-43D7-AB4E-0558DA66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BFCF-0410-43EC-BB75-94448F1B34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62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177E416-BF55-4943-B498-B43F8BFA8B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3FD29FB-18E6-4EA1-91A0-3DA15E5CB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060A12-E944-40CA-9D63-8BC941996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0A21-E504-43FC-903C-796D98FB273A}" type="datetimeFigureOut">
              <a:rPr lang="it-IT" smtClean="0"/>
              <a:t>06/03/2022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D9E478-D958-4FC6-A401-0E90D465A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68627D-58CB-4E7C-82A1-3BB019E8A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BFCF-0410-43EC-BB75-94448F1B34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05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E8BF79-8AB5-47FA-9A11-73B7137A7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C8E2C8-39ED-46BE-AF6F-887558EB5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02DE36-4901-4BB1-9A7D-DA1C5F4AA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0A21-E504-43FC-903C-796D98FB273A}" type="datetimeFigureOut">
              <a:rPr lang="it-IT" smtClean="0"/>
              <a:t>06/03/2022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F54BB1-8BFC-4614-9537-67CC3739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31327F-73AC-48B4-BA0E-42AA5A27E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BFCF-0410-43EC-BB75-94448F1B34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736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C33441-8137-4E7B-B386-475D43FB2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F36367D-F69C-4CEB-9BF9-D3554D264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162EE1-33CB-4D6F-A1CC-85AC76333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0A21-E504-43FC-903C-796D98FB273A}" type="datetimeFigureOut">
              <a:rPr lang="it-IT" smtClean="0"/>
              <a:t>06/03/2022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E2487D-65DB-4CBE-976B-608D36EB0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D67D79-25D9-498C-84F5-53C73D0B1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BFCF-0410-43EC-BB75-94448F1B34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94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E78C86-D7B4-476C-83C1-4684CB69B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42AE4F-35F1-418F-A599-12B76BFB36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7A84067-A789-48B3-A202-BB56F8513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1FA6AE2-24EF-4068-B432-99F55E1BC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0A21-E504-43FC-903C-796D98FB273A}" type="datetimeFigureOut">
              <a:rPr lang="it-IT" smtClean="0"/>
              <a:t>06/03/2022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318B062-E417-40D8-942C-8080DC67E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B574998-8615-4600-BFC9-586273E2A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BFCF-0410-43EC-BB75-94448F1B34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12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0A2232-1C63-4A01-B91B-A58D20E74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C0DD91-FA94-4719-AAC6-F3735938C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9C59078-B824-497F-9ADB-06D3A2885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BC0BBCE-E49F-4F83-843F-EED8B71FE8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2C67850-0A6E-46A3-81A8-9A8EAED1E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49A4702-6CF4-4528-95C8-612A26029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0A21-E504-43FC-903C-796D98FB273A}" type="datetimeFigureOut">
              <a:rPr lang="it-IT" smtClean="0"/>
              <a:t>06/03/2022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4190A07-443A-4430-8EA1-013AD587C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BCAAE6-CD98-445D-9113-D149071A1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BFCF-0410-43EC-BB75-94448F1B34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70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53A814-54ED-43AF-9A20-1CAE0CE47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AA86EB5-8149-4C97-B1A9-756A1E278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0A21-E504-43FC-903C-796D98FB273A}" type="datetimeFigureOut">
              <a:rPr lang="it-IT" smtClean="0"/>
              <a:t>06/03/2022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3FBFE03-490A-4BBE-B575-B66BFFC51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1391105-CE5F-49FA-A665-6412524BA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BFCF-0410-43EC-BB75-94448F1B34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545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AD426DC-DCDC-4FA5-8825-D5446B831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0A21-E504-43FC-903C-796D98FB273A}" type="datetimeFigureOut">
              <a:rPr lang="it-IT" smtClean="0"/>
              <a:t>06/03/2022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4C724CD-8F5D-4CDC-97DC-985B3DBFA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A46DF5E-5CF2-4B4B-8A35-C41F72B5A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BFCF-0410-43EC-BB75-94448F1B34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492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9BEB73-2C26-43E4-AA30-9A77B78CA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91B97D-4E4D-4AD6-8503-724ABB816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F01D478-A927-41C2-B806-F406891EF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9BC97FE-8D72-4CB4-B71D-7ABCC3F80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0A21-E504-43FC-903C-796D98FB273A}" type="datetimeFigureOut">
              <a:rPr lang="it-IT" smtClean="0"/>
              <a:t>06/03/2022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E48C65B-12C8-4528-B4B7-6E14D56E0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9825BAC-5012-45DF-B932-177D45959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BFCF-0410-43EC-BB75-94448F1B34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257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21A052-BE0A-4193-BB3E-06E86B596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5D95042-0DB4-4342-BF72-F8D6107404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4D83A10-B9F2-404A-A57B-65D14E47F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B23622D-F715-40E1-80E8-79390DF68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0A21-E504-43FC-903C-796D98FB273A}" type="datetimeFigureOut">
              <a:rPr lang="it-IT" smtClean="0"/>
              <a:t>06/03/2022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AA5DFD3-559E-4F42-AAAA-699C7F3D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5499827-1877-457D-AAEC-BBD605EA0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BFCF-0410-43EC-BB75-94448F1B34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364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292ED66-2656-43C8-BE1F-798FEABEE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E575E8-D983-4ECC-8EDA-E3D76CFDE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BCACD1-C8D5-40A9-9E31-12CF8166E3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10A21-E504-43FC-903C-796D98FB273A}" type="datetimeFigureOut">
              <a:rPr lang="it-IT" smtClean="0"/>
              <a:t>06/03/2022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FB9EA1-4E57-4913-B801-49E1C078A9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4C2079-B832-4CB5-B09C-D95B60C126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9BFCF-0410-43EC-BB75-94448F1B34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17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754822F-405E-407C-B3CF-1682DB45A9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920" y="1309506"/>
            <a:ext cx="7397991" cy="5548494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AFF56939-550C-4678-A542-7962D4DE0FD9}"/>
              </a:ext>
            </a:extLst>
          </p:cNvPr>
          <p:cNvSpPr txBox="1"/>
          <p:nvPr/>
        </p:nvSpPr>
        <p:spPr>
          <a:xfrm>
            <a:off x="3524435" y="408373"/>
            <a:ext cx="486496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                          </a:t>
            </a:r>
            <a:r>
              <a:rPr lang="it-IT" sz="2000" dirty="0">
                <a:solidFill>
                  <a:srgbClr val="002060"/>
                </a:solidFill>
              </a:rPr>
              <a:t>Viva il Carnevale</a:t>
            </a:r>
          </a:p>
          <a:p>
            <a:r>
              <a:rPr lang="it-IT" sz="1400" dirty="0">
                <a:solidFill>
                  <a:srgbClr val="002060"/>
                </a:solidFill>
              </a:rPr>
              <a:t>                Classe  seconda A scuola Primaria </a:t>
            </a:r>
            <a:r>
              <a:rPr lang="it-IT" sz="1400" dirty="0" err="1">
                <a:solidFill>
                  <a:srgbClr val="002060"/>
                </a:solidFill>
              </a:rPr>
              <a:t>B.Munari</a:t>
            </a:r>
            <a:endParaRPr lang="it-IT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5941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Rita Cecili</dc:creator>
  <cp:lastModifiedBy>Rita Cecili</cp:lastModifiedBy>
  <cp:revision>1</cp:revision>
  <dcterms:created xsi:type="dcterms:W3CDTF">2022-03-06T20:27:00Z</dcterms:created>
  <dcterms:modified xsi:type="dcterms:W3CDTF">2022-03-06T20:44:51Z</dcterms:modified>
</cp:coreProperties>
</file>