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58" r:id="rId4"/>
    <p:sldId id="260" r:id="rId5"/>
    <p:sldId id="263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5BE1F-905E-407D-897A-168DE3BF4EAC}" type="datetimeFigureOut">
              <a:rPr lang="it-IT"/>
              <a:pPr>
                <a:defRPr/>
              </a:pPr>
              <a:t>18/06/2018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7E323-689B-4DB3-8CC6-D8369F4BF2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4D9CD-D0D9-421F-A8BF-9251991F5B24}" type="datetimeFigureOut">
              <a:rPr lang="it-IT"/>
              <a:pPr>
                <a:defRPr/>
              </a:pPr>
              <a:t>18/06/2018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F5339-7DBB-4D5A-B413-BCAB497A56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7814D-EC5B-460F-8B15-5CA5127DD342}" type="datetimeFigureOut">
              <a:rPr lang="it-IT"/>
              <a:pPr>
                <a:defRPr/>
              </a:pPr>
              <a:t>18/06/2018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CCE9E-61C9-4CFB-81DB-614819A78E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033F3-359D-4002-8CF0-7E1580FF1F6F}" type="datetimeFigureOut">
              <a:rPr lang="it-IT"/>
              <a:pPr>
                <a:defRPr/>
              </a:pPr>
              <a:t>18/06/2018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B6EF9-A1BC-4086-8B11-D56E3EF7B7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D3DD0-FBD4-4CA8-B92A-FCDC5DB4307D}" type="datetimeFigureOut">
              <a:rPr lang="it-IT"/>
              <a:pPr>
                <a:defRPr/>
              </a:pPr>
              <a:t>18/06/2018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59ED9-9DFE-4E1A-9EFA-8B3940DAB3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FB68B-3389-40BF-8F5B-760EF3847D2B}" type="datetimeFigureOut">
              <a:rPr lang="it-IT"/>
              <a:pPr>
                <a:defRPr/>
              </a:pPr>
              <a:t>18/06/2018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39C26-613C-4AF8-882D-6DFE493762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F8935-6705-4722-BA21-5EFBD02CA99C}" type="datetimeFigureOut">
              <a:rPr lang="it-IT"/>
              <a:pPr>
                <a:defRPr/>
              </a:pPr>
              <a:t>18/06/2018</a:t>
            </a:fld>
            <a:endParaRPr lang="it-IT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9C6ED-8B46-4B90-8214-8F5411B800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D0698-44F0-4ADE-A0F0-7FDFCAC208D3}" type="datetimeFigureOut">
              <a:rPr lang="it-IT"/>
              <a:pPr>
                <a:defRPr/>
              </a:pPr>
              <a:t>18/06/2018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6E5AC-7246-4072-8462-89165C7860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99395-D1D2-4C38-A2A8-7EF61CFE3A8F}" type="datetimeFigureOut">
              <a:rPr lang="it-IT"/>
              <a:pPr>
                <a:defRPr/>
              </a:pPr>
              <a:t>18/06/2018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90430-6636-4C41-91D5-9DDBB4379A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6EF83-92C4-4D6B-A197-3F2D389EC6F7}" type="datetimeFigureOut">
              <a:rPr lang="it-IT"/>
              <a:pPr>
                <a:defRPr/>
              </a:pPr>
              <a:t>18/06/2018</a:t>
            </a:fld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4DEEF-9B81-4D84-9608-E3F26ABC09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093EF-4131-431B-8EF1-237C8B545C39}" type="datetimeFigureOut">
              <a:rPr lang="it-IT"/>
              <a:pPr>
                <a:defRPr/>
              </a:pPr>
              <a:t>18/06/2018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63D83-164A-41BB-AC2F-30A06AEB5E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779712-4F8C-401F-B823-1D5ABFAB4658}" type="datetimeFigureOut">
              <a:rPr lang="it-IT"/>
              <a:pPr>
                <a:defRPr/>
              </a:pPr>
              <a:t>18/06/2018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686202-B6B9-4B86-B59D-576EEF4AEC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5" r:id="rId2"/>
    <p:sldLayoutId id="2147483673" r:id="rId3"/>
    <p:sldLayoutId id="2147483666" r:id="rId4"/>
    <p:sldLayoutId id="2147483674" r:id="rId5"/>
    <p:sldLayoutId id="2147483667" r:id="rId6"/>
    <p:sldLayoutId id="2147483668" r:id="rId7"/>
    <p:sldLayoutId id="2147483675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PEREGO%203E\PPT%20EQUOLEONE%203E%20VIDEO\x%20DIA%203.mp4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PEREGO%203E\PPT%20EQUOLEONE%203E%20VIDEO\X%20DIA%204.mp4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PEREGO%203E\PPT%20EQUOLEONE%203E%20VIDEO\X%20DIA%205%20VOTI.mp4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Z:\2017-18\equo soldidale\foto BEGOZIO VIA CARNIA\PRODOTTI\WP_20180327_09_55_20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0840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3" descr="Z:\2017-18\equo soldidale\foto BEGOZIO VIA CARNIA\WP_PRO-MICA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3075" y="14288"/>
            <a:ext cx="359092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6763" y="-19050"/>
            <a:ext cx="2246312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Z:\2017-18\equo soldidale\foto BEGOZIO VIA CARNIA\WP_20180327_09_27_52_P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525" y="2708275"/>
            <a:ext cx="2781300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Z:\2017-18\equo soldidale\foto BEGOZIO VIA CARNIA\WP_20180327_09_28_11_Pr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1588" y="2770188"/>
            <a:ext cx="27971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Z:\2017-18\equo soldidale\foto BEGOZIO VIA CARNIA\WP_SIMO-AWA_Pr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9525" y="4797425"/>
            <a:ext cx="2786063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Z:\2017-18\equo soldidale\foto BEGOZIO VIA CARNIA\WP_20180327_09_26_20_Pr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1588" y="4786313"/>
            <a:ext cx="2792412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2493921" y="2967335"/>
            <a:ext cx="415615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La 3 e Visita La </a:t>
            </a:r>
          </a:p>
        </p:txBody>
      </p:sp>
      <p:sp>
        <p:nvSpPr>
          <p:cNvPr id="5" name="Rettangolo 4"/>
          <p:cNvSpPr/>
          <p:nvPr/>
        </p:nvSpPr>
        <p:spPr>
          <a:xfrm>
            <a:off x="2987824" y="4797152"/>
            <a:ext cx="313419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cooperativa</a:t>
            </a:r>
          </a:p>
        </p:txBody>
      </p:sp>
      <p:sp>
        <p:nvSpPr>
          <p:cNvPr id="6" name="Rettangolo 5"/>
          <p:cNvSpPr/>
          <p:nvPr/>
        </p:nvSpPr>
        <p:spPr>
          <a:xfrm>
            <a:off x="2843808" y="5442879"/>
            <a:ext cx="345960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equoleone</a:t>
            </a:r>
            <a:endParaRPr lang="it-IT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Z:\2017-18\Nuova cartella\foto BEGOZIO VIA CARNIA\WP_20180327_09_16_16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63" y="188913"/>
            <a:ext cx="4217987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CasellaDiTesto 2"/>
          <p:cNvSpPr txBox="1">
            <a:spLocks noChangeArrowheads="1"/>
          </p:cNvSpPr>
          <p:nvPr/>
        </p:nvSpPr>
        <p:spPr bwMode="auto">
          <a:xfrm>
            <a:off x="4479925" y="1196975"/>
            <a:ext cx="44640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latin typeface="Comic Sans MS" pitchFamily="66" charset="0"/>
                <a:cs typeface="Consolas" pitchFamily="49" charset="0"/>
              </a:rPr>
              <a:t>Appena entrati abbiamo osservato i prodotti della cooperativa ‘Equoleone’ (ospitata dalla parrocchia San Leone Magno) disposti su un tavolo</a:t>
            </a:r>
            <a:endParaRPr lang="it-IT" sz="2000">
              <a:latin typeface="Comic Sans MS" pitchFamily="66" charset="0"/>
              <a:cs typeface="Consolas" pitchFamily="49" charset="0"/>
            </a:endParaRPr>
          </a:p>
        </p:txBody>
      </p:sp>
      <p:pic>
        <p:nvPicPr>
          <p:cNvPr id="14339" name="Picture 2" descr="Z:\2017-18\equo soldidale\foto BEGOZIO VIA CARNIA\SALA-EDUCATRICE 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3" y="3429000"/>
            <a:ext cx="4464050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Z:\2017-18\equo soldidale\foto BEGOZIO VIA CARNIA\NEGOZIO-ARTIGIANATO\WP_20180327_10_01_54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3860800"/>
            <a:ext cx="372745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Z:\2017-18\equo soldidale\foto BEGOZIO VIA CARNIA\WP_GIA-ERY-NEW-DEN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0"/>
            <a:ext cx="2879725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3" descr="Z:\2017-18\Nuova cartella\foto BEGOZIO VIA CARNIA\WP_PROD GIADA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5713" y="2565400"/>
            <a:ext cx="2808287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Z:\2017-18\Nuova cartella\foto BEGOZIO VIA CARNIA\WP_20180327_09_26_10_P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8738" y="4913313"/>
            <a:ext cx="277177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CasellaDiTesto 5"/>
          <p:cNvSpPr txBox="1">
            <a:spLocks noChangeArrowheads="1"/>
          </p:cNvSpPr>
          <p:nvPr/>
        </p:nvSpPr>
        <p:spPr bwMode="auto">
          <a:xfrm>
            <a:off x="179388" y="2276475"/>
            <a:ext cx="63373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latin typeface="Comic Sans MS" pitchFamily="66" charset="0"/>
              </a:rPr>
              <a:t>Abbiamo scelto alcuni prodotti, li abbiamo analizzati leggendo l’etichetta, abbiamo scritto il nome del prodotto, la  provenienza, gli ingredienti  ed il nome dell’ Associazione del commercio equosolidale.</a:t>
            </a:r>
          </a:p>
        </p:txBody>
      </p:sp>
      <p:pic>
        <p:nvPicPr>
          <p:cNvPr id="15365" name="Picture 3" descr="Z:\2017-18\equo soldidale\foto BEGOZIO VIA CARNIA\WP_KI-GABR-ALE_Pr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0"/>
            <a:ext cx="313213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33997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x DIA 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835696" y="4365104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asellaDiTesto 3"/>
          <p:cNvSpPr txBox="1">
            <a:spLocks noChangeArrowheads="1"/>
          </p:cNvSpPr>
          <p:nvPr/>
        </p:nvSpPr>
        <p:spPr bwMode="auto">
          <a:xfrm>
            <a:off x="0" y="3284538"/>
            <a:ext cx="37449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Comic Sans MS" pitchFamily="66" charset="0"/>
              </a:rPr>
              <a:t>Poi ci siamo divisi 4 in squadre. Al centro della sala c’erano dei fogliettini che riportavano delle domande sui prodotti del commercio equosolidale.</a:t>
            </a:r>
          </a:p>
          <a:p>
            <a:r>
              <a:rPr lang="it-IT" sz="2000">
                <a:latin typeface="Comic Sans MS" pitchFamily="66" charset="0"/>
              </a:rPr>
              <a:t>Abbiamo analizzato i prodotti consultandoci all’interno della squadra e poi abbiamo risposto.</a:t>
            </a:r>
          </a:p>
        </p:txBody>
      </p:sp>
      <p:pic>
        <p:nvPicPr>
          <p:cNvPr id="16386" name="Picture 2" descr="Z:\2017-18\equo soldidale\foto BEGOZIO VIA CARNIA\WP_20180327_09_42_49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0"/>
            <a:ext cx="4176713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Z:\2017-18\equo soldidale\foto BEGOZIO VIA CARNIA\WP_20180327_09_43_26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6353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X DIA 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995936" y="3140968"/>
            <a:ext cx="4764360" cy="3573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asellaDiTesto 3"/>
          <p:cNvSpPr txBox="1">
            <a:spLocks noChangeArrowheads="1"/>
          </p:cNvSpPr>
          <p:nvPr/>
        </p:nvSpPr>
        <p:spPr bwMode="auto">
          <a:xfrm>
            <a:off x="3492500" y="2687638"/>
            <a:ext cx="5472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Comic Sans MS" pitchFamily="66" charset="0"/>
              </a:rPr>
              <a:t>  </a:t>
            </a:r>
          </a:p>
        </p:txBody>
      </p:sp>
      <p:sp>
        <p:nvSpPr>
          <p:cNvPr id="17410" name="CasellaDiTesto 5"/>
          <p:cNvSpPr txBox="1">
            <a:spLocks noChangeArrowheads="1"/>
          </p:cNvSpPr>
          <p:nvPr/>
        </p:nvSpPr>
        <p:spPr bwMode="auto">
          <a:xfrm>
            <a:off x="6877050" y="3068638"/>
            <a:ext cx="208756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Comic Sans MS" pitchFamily="66" charset="0"/>
              </a:rPr>
              <a:t>A fine gioco le educatrici ci hanno riferito i risultati e detto che tutti noi avevamo risposto perfettamente!!</a:t>
            </a:r>
          </a:p>
        </p:txBody>
      </p:sp>
      <p:pic>
        <p:nvPicPr>
          <p:cNvPr id="17411" name="Picture 4" descr="Z:\2017-18\equo soldidale\foto BEGOZIO VIA CARNIA\WP_20180327_09_46_13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88913"/>
            <a:ext cx="360045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Z:\2017-18\equo soldidale\foto BEGOZIO VIA CARNIA\WP_20180327_09_16_16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36718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Z:\2017-18\equo soldidale\foto BEGOZIO VIA CARNIA\WP_20180327_09_45_45_P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68638"/>
            <a:ext cx="2195513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X DIA 5 VOT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483767" y="3068960"/>
            <a:ext cx="4416491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Z:\2017-18\equo soldidale\foto BEGOZIO VIA CARNIA\NEGOZIO-ARTIGIANATO\WP_20180327_10_03_11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6563" y="4149725"/>
            <a:ext cx="36274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CasellaDiTesto 3"/>
          <p:cNvSpPr txBox="1">
            <a:spLocks noChangeArrowheads="1"/>
          </p:cNvSpPr>
          <p:nvPr/>
        </p:nvSpPr>
        <p:spPr bwMode="auto">
          <a:xfrm>
            <a:off x="179388" y="188913"/>
            <a:ext cx="5688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Comic Sans MS" pitchFamily="66" charset="0"/>
              </a:rPr>
              <a:t>Al termine del gioco siamo entrati nel negozietto dell’Equoleone </a:t>
            </a:r>
          </a:p>
        </p:txBody>
      </p:sp>
      <p:pic>
        <p:nvPicPr>
          <p:cNvPr id="18435" name="Picture 2" descr="Z:\2017-18\equo soldidale\foto BEGOZIO VIA CARNIA\NEGOZIO-ARTIGIANATO\WP_20180327_10_02_12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81075"/>
            <a:ext cx="352742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Z:\2017-18\equo soldidale\foto BEGOZIO VIA CARNIA\NEGOZIO-ARTIGIANATO\WP_20180327_10_03_00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88913"/>
            <a:ext cx="3505200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 descr="Z:\2017-18\equo soldidale\foto BEGOZIO VIA CARNIA\NEGOZIO-ARTIGIANATO\WP_20180327_10_02_55_P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2636838"/>
            <a:ext cx="3348038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CasellaDiTesto 8"/>
          <p:cNvSpPr txBox="1">
            <a:spLocks noChangeArrowheads="1"/>
          </p:cNvSpPr>
          <p:nvPr/>
        </p:nvSpPr>
        <p:spPr bwMode="auto">
          <a:xfrm>
            <a:off x="0" y="3717925"/>
            <a:ext cx="388778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Comic Sans MS" pitchFamily="66" charset="0"/>
              </a:rPr>
              <a:t>In Questo negozio sono esposti alcuni prodotti di AltroMercato e di altre associazioni come biscotti,cioccolato, spezie, tè, caramelle, bibite e snack. </a:t>
            </a:r>
          </a:p>
          <a:p>
            <a:r>
              <a:rPr lang="it-IT" sz="2000">
                <a:latin typeface="Comic Sans MS" pitchFamily="66" charset="0"/>
              </a:rPr>
              <a:t>Oggetti, anche fatti con materiali riciclati, come quaderni, collane, braccialetti, segnalibri e altre cose varie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asellaDiTesto 3"/>
          <p:cNvSpPr txBox="1">
            <a:spLocks noChangeArrowheads="1"/>
          </p:cNvSpPr>
          <p:nvPr/>
        </p:nvSpPr>
        <p:spPr bwMode="auto">
          <a:xfrm>
            <a:off x="1042988" y="1484313"/>
            <a:ext cx="6985000" cy="3022600"/>
          </a:xfrm>
          <a:prstGeom prst="rect">
            <a:avLst/>
          </a:prstGeom>
          <a:solidFill>
            <a:srgbClr val="00CCFF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solidFill>
                  <a:schemeClr val="tx2"/>
                </a:solidFill>
                <a:latin typeface="Comic Sans MS" pitchFamily="66" charset="0"/>
              </a:rPr>
              <a:t>Per finire abbiamo fatto merenda, comprato qualcosa nel negozio e le educatrici ci hanno regalato i calendari 2018 dell’associazione contenenti tante utili informazioni e belle fotografie inerenti il tema del commercio solidale.</a:t>
            </a:r>
          </a:p>
          <a:p>
            <a:endParaRPr lang="it-IT" sz="2400" b="1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it-IT" sz="2400" b="1">
                <a:solidFill>
                  <a:schemeClr val="tx2"/>
                </a:solidFill>
                <a:latin typeface="Comic Sans MS" pitchFamily="66" charset="0"/>
              </a:rPr>
              <a:t>New e Denise 3 E Buzzati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hiaro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169</TotalTime>
  <Words>216</Words>
  <Application>Microsoft Office PowerPoint</Application>
  <PresentationFormat>Presentazione su schermo (4:3)</PresentationFormat>
  <Paragraphs>15</Paragraphs>
  <Slides>7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Chiaro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emanuela geromini</cp:lastModifiedBy>
  <cp:revision>29</cp:revision>
  <dcterms:created xsi:type="dcterms:W3CDTF">2018-04-18T11:09:22Z</dcterms:created>
  <dcterms:modified xsi:type="dcterms:W3CDTF">2018-06-18T15:28:20Z</dcterms:modified>
</cp:coreProperties>
</file>