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5400" y="3056425"/>
            <a:ext cx="2998598" cy="196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7">
            <a:alphaModFix amt="43000"/>
          </a:blip>
          <a:stretch>
            <a:fillRect/>
          </a:stretch>
        </p:blipFill>
        <p:spPr>
          <a:xfrm>
            <a:off x="8011975" y="157800"/>
            <a:ext cx="826725" cy="82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8">
            <a:alphaModFix amt="67000"/>
          </a:blip>
          <a:stretch>
            <a:fillRect/>
          </a:stretch>
        </p:blipFill>
        <p:spPr>
          <a:xfrm>
            <a:off x="7811350" y="984525"/>
            <a:ext cx="1102550" cy="11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9">
            <a:alphaModFix amt="56000"/>
          </a:blip>
          <a:stretch>
            <a:fillRect/>
          </a:stretch>
        </p:blipFill>
        <p:spPr>
          <a:xfrm>
            <a:off x="7877938" y="2087063"/>
            <a:ext cx="969375" cy="96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10">
            <a:alphaModFix amt="55000"/>
          </a:blip>
          <a:stretch>
            <a:fillRect/>
          </a:stretch>
        </p:blipFill>
        <p:spPr>
          <a:xfrm>
            <a:off x="7811350" y="3095930"/>
            <a:ext cx="969375" cy="803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11">
            <a:alphaModFix amt="52999"/>
          </a:blip>
          <a:srcRect t="16998"/>
          <a:stretch/>
        </p:blipFill>
        <p:spPr>
          <a:xfrm>
            <a:off x="8011975" y="3939300"/>
            <a:ext cx="826725" cy="9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2">
            <a:alphaModFix amt="40000"/>
          </a:blip>
          <a:stretch>
            <a:fillRect/>
          </a:stretch>
        </p:blipFill>
        <p:spPr>
          <a:xfrm>
            <a:off x="4426838" y="3219363"/>
            <a:ext cx="1235725" cy="12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1389280">
            <a:off x="-46516" y="836176"/>
            <a:ext cx="3524329" cy="1973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4">
            <a:alphaModFix amt="73000"/>
          </a:blip>
          <a:stretch>
            <a:fillRect/>
          </a:stretch>
        </p:blipFill>
        <p:spPr>
          <a:xfrm rot="-1292624">
            <a:off x="634698" y="470174"/>
            <a:ext cx="1509947" cy="85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hristina Aguilera - Beautiful (2022 Versio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72550" y="40155"/>
            <a:ext cx="2492742" cy="1495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1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Presentazione su schermo (16:9)</PresentationFormat>
  <Paragraphs>0</Paragraphs>
  <Slides>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3" baseType="lpstr">
      <vt:lpstr>Arial</vt:lpstr>
      <vt:lpstr>Simple Light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Lorenzo Perego</cp:lastModifiedBy>
  <cp:revision>2</cp:revision>
  <dcterms:modified xsi:type="dcterms:W3CDTF">2023-03-08T15:35:02Z</dcterms:modified>
</cp:coreProperties>
</file>