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8" r:id="rId12"/>
    <p:sldId id="269" r:id="rId13"/>
    <p:sldId id="267" r:id="rId14"/>
    <p:sldId id="266" r:id="rId15"/>
    <p:sldId id="270" r:id="rId16"/>
    <p:sldId id="271" r:id="rId17"/>
    <p:sldId id="272" r:id="rId18"/>
  </p:sldIdLst>
  <p:sldSz cx="9144000" cy="6858000" type="screen4x3"/>
  <p:notesSz cx="7104063" cy="10234613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 autoAdjust="0"/>
    <p:restoredTop sz="94660" autoAdjust="0"/>
  </p:normalViewPr>
  <p:slideViewPr>
    <p:cSldViewPr>
      <p:cViewPr varScale="1">
        <p:scale>
          <a:sx n="63" d="100"/>
          <a:sy n="63" d="100"/>
        </p:scale>
        <p:origin x="-994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7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olo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7" name="Sottotitolo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30" name="Segnaposto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AAAF2-1713-4BB1-ABB5-0E4CA76BCFD4}" type="datetimeFigureOut">
              <a:rPr lang="it-IT" smtClean="0"/>
              <a:pPr/>
              <a:t>25/03/2019</a:t>
            </a:fld>
            <a:endParaRPr lang="it-IT"/>
          </a:p>
        </p:txBody>
      </p:sp>
      <p:sp>
        <p:nvSpPr>
          <p:cNvPr id="19" name="Segnaposto piè di pagina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27" name="Segnaposto numero diapositiva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B1FAC-13C0-40EC-ADC2-A5F1EC0C277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AAAF2-1713-4BB1-ABB5-0E4CA76BCFD4}" type="datetimeFigureOut">
              <a:rPr lang="it-IT" smtClean="0"/>
              <a:pPr/>
              <a:t>25/03/2019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B1FAC-13C0-40EC-ADC2-A5F1EC0C277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AAAF2-1713-4BB1-ABB5-0E4CA76BCFD4}" type="datetimeFigureOut">
              <a:rPr lang="it-IT" smtClean="0"/>
              <a:pPr/>
              <a:t>25/03/2019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B1FAC-13C0-40EC-ADC2-A5F1EC0C277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AAAF2-1713-4BB1-ABB5-0E4CA76BCFD4}" type="datetimeFigureOut">
              <a:rPr lang="it-IT" smtClean="0"/>
              <a:pPr/>
              <a:t>25/03/2019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B1FAC-13C0-40EC-ADC2-A5F1EC0C277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AAAF2-1713-4BB1-ABB5-0E4CA76BCFD4}" type="datetimeFigureOut">
              <a:rPr lang="it-IT" smtClean="0"/>
              <a:pPr/>
              <a:t>25/03/2019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B1FAC-13C0-40EC-ADC2-A5F1EC0C277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AAAF2-1713-4BB1-ABB5-0E4CA76BCFD4}" type="datetimeFigureOut">
              <a:rPr lang="it-IT" smtClean="0"/>
              <a:pPr/>
              <a:t>25/03/2019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B1FAC-13C0-40EC-ADC2-A5F1EC0C277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AAAF2-1713-4BB1-ABB5-0E4CA76BCFD4}" type="datetimeFigureOut">
              <a:rPr lang="it-IT" smtClean="0"/>
              <a:pPr/>
              <a:t>25/03/2019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B1FAC-13C0-40EC-ADC2-A5F1EC0C277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AAAF2-1713-4BB1-ABB5-0E4CA76BCFD4}" type="datetimeFigureOut">
              <a:rPr lang="it-IT" smtClean="0"/>
              <a:pPr/>
              <a:t>25/03/2019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B1FAC-13C0-40EC-ADC2-A5F1EC0C277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AAAF2-1713-4BB1-ABB5-0E4CA76BCFD4}" type="datetimeFigureOut">
              <a:rPr lang="it-IT" smtClean="0"/>
              <a:pPr/>
              <a:t>25/03/2019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B1FAC-13C0-40EC-ADC2-A5F1EC0C277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AAAF2-1713-4BB1-ABB5-0E4CA76BCFD4}" type="datetimeFigureOut">
              <a:rPr lang="it-IT" smtClean="0"/>
              <a:pPr/>
              <a:t>25/03/2019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B1FAC-13C0-40EC-ADC2-A5F1EC0C277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taglia e arrotonda singolo angolo rettangolo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iangolo rettangolo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AAAF2-1713-4BB1-ABB5-0E4CA76BCFD4}" type="datetimeFigureOut">
              <a:rPr lang="it-IT" smtClean="0"/>
              <a:pPr/>
              <a:t>25/03/2019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FE2B1FAC-13C0-40EC-ADC2-A5F1EC0C277C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  <p:sp>
        <p:nvSpPr>
          <p:cNvPr id="10" name="Figura a mano libera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igura a mano libera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igura a mano libera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igura a mano libera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Segnaposto titolo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0" name="Segnaposto testo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10" name="Segnaposto data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70AAAF2-1713-4BB1-ABB5-0E4CA76BCFD4}" type="datetimeFigureOut">
              <a:rPr lang="it-IT" smtClean="0"/>
              <a:pPr/>
              <a:t>25/03/2019</a:t>
            </a:fld>
            <a:endParaRPr lang="it-IT"/>
          </a:p>
        </p:txBody>
      </p:sp>
      <p:sp>
        <p:nvSpPr>
          <p:cNvPr id="22" name="Segnaposto piè di pagina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18" name="Segnaposto numero diapositiva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E2B1FAC-13C0-40EC-ADC2-A5F1EC0C277C}" type="slidenum">
              <a:rPr lang="it-IT" smtClean="0"/>
              <a:pPr/>
              <a:t>‹N›</a:t>
            </a:fld>
            <a:endParaRPr lang="it-IT"/>
          </a:p>
        </p:txBody>
      </p:sp>
      <p:grpSp>
        <p:nvGrpSpPr>
          <p:cNvPr id="2" name="Gruppo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igura a mano libera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igura a mano libera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/>
              <a:t>Classe 5^ B</a:t>
            </a:r>
            <a:br>
              <a:rPr lang="it-IT" dirty="0" smtClean="0"/>
            </a:br>
            <a:r>
              <a:rPr lang="it-IT" dirty="0" smtClean="0"/>
              <a:t>INCONTRO CON L’AUTORE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 dirty="0" smtClean="0"/>
          </a:p>
        </p:txBody>
      </p:sp>
      <p:pic>
        <p:nvPicPr>
          <p:cNvPr id="4" name="Immagine 3" descr="IMG_20190319_18320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28859" y="3281088"/>
            <a:ext cx="2286017" cy="3576912"/>
          </a:xfrm>
          <a:prstGeom prst="rect">
            <a:avLst/>
          </a:prstGeom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 descr="IMG_20190319_12160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45920" y="1935321"/>
            <a:ext cx="5852160" cy="4389120"/>
          </a:xfr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 descr="IMG_20190319_12143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86050" y="1000108"/>
            <a:ext cx="3394472" cy="4525963"/>
          </a:xfr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" name="Segnaposto contenuto 5" descr="IMG_20190319_12153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71802" y="1428736"/>
            <a:ext cx="3292078" cy="4389437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 descr="IMG_20190319_12155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285860"/>
            <a:ext cx="6453737" cy="4840303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egnaposto contenuto 9" descr="IMG_20190319_12154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26080" y="1935321"/>
            <a:ext cx="3291840" cy="438912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 descr="20190228_09440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70278" y="1935163"/>
            <a:ext cx="7803444" cy="43894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4" name="Segnaposto contenuto 3" descr="20190228_0946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70278" y="1935163"/>
            <a:ext cx="7803444" cy="4389437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 descr="20190228_09461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14348" y="1500174"/>
            <a:ext cx="7803444" cy="4389437"/>
          </a:xfr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 descr="IMG_20190319_12164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344992"/>
            <a:ext cx="6374895" cy="478117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 descr="IMG_20190319_12131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357166"/>
            <a:ext cx="7691996" cy="5768997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 descr="IMG_20190319_1214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74764" y="529408"/>
            <a:ext cx="4197566" cy="559675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 descr="IMG_20190319_12134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071546"/>
            <a:ext cx="6739489" cy="5054617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 descr="IMG_20190319_12132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14480" y="1000108"/>
            <a:ext cx="6034617" cy="4525963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 descr="IMG_20190319_12133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142984"/>
            <a:ext cx="6644238" cy="4983179"/>
          </a:xfr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 descr="IMG_20190319_121405 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45920" y="1935321"/>
            <a:ext cx="5852160" cy="4389120"/>
          </a:xfrm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 descr="IMG_20190319_12130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000108"/>
            <a:ext cx="6834740" cy="51260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nozio">
  <a:themeElements>
    <a:clrScheme name="Equinozi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Equinozi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nozi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</TotalTime>
  <Words>4</Words>
  <Application>Microsoft Office PowerPoint</Application>
  <PresentationFormat>Presentazione su schermo (4:3)</PresentationFormat>
  <Paragraphs>1</Paragraphs>
  <Slides>17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17</vt:i4>
      </vt:variant>
    </vt:vector>
  </HeadingPairs>
  <TitlesOfParts>
    <vt:vector size="18" baseType="lpstr">
      <vt:lpstr>Equinozio</vt:lpstr>
      <vt:lpstr>Classe 5^ B INCONTRO CON L’AUTORE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INCONTRO CON L’AUTORE</dc:title>
  <dc:creator>HP</dc:creator>
  <cp:lastModifiedBy>HP</cp:lastModifiedBy>
  <cp:revision>25</cp:revision>
  <dcterms:created xsi:type="dcterms:W3CDTF">2019-03-19T16:25:21Z</dcterms:created>
  <dcterms:modified xsi:type="dcterms:W3CDTF">2019-03-25T15:09:39Z</dcterms:modified>
</cp:coreProperties>
</file>